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D4A6D1-0086-4C09-BD72-0BADCB352B8C}" v="1906" dt="2022-12-10T02:38:38.352"/>
    <p1510:client id="{A435DD93-EB41-4E37-BBCA-0F9E16F0302B}" v="532" dt="2022-12-10T01:28:58.9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1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4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02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4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9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746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58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48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99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9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800" b="1" i="0" kern="1200" cap="none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300" kern="1200" spc="4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 spc="4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 spc="4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4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4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5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7">
            <a:extLst>
              <a:ext uri="{FF2B5EF4-FFF2-40B4-BE49-F238E27FC236}">
                <a16:creationId xmlns:a16="http://schemas.microsoft.com/office/drawing/2014/main" id="{ED61EC8C-9F54-4671-8E82-4AE6101D6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966"/>
            <a:ext cx="8831898" cy="6915241"/>
          </a:xfrm>
          <a:custGeom>
            <a:avLst/>
            <a:gdLst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2493114 w 4584879"/>
              <a:gd name="connsiteY2" fmla="*/ 6863976 h 6863976"/>
              <a:gd name="connsiteX3" fmla="*/ 0 w 4584879"/>
              <a:gd name="connsiteY3" fmla="*/ 6863976 h 6863976"/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3352617 w 4584879"/>
              <a:gd name="connsiteY2" fmla="*/ 6863976 h 6863976"/>
              <a:gd name="connsiteX3" fmla="*/ 0 w 4584879"/>
              <a:gd name="connsiteY3" fmla="*/ 6863976 h 6863976"/>
              <a:gd name="connsiteX4" fmla="*/ 0 w 4584879"/>
              <a:gd name="connsiteY4" fmla="*/ 0 h 6863976"/>
              <a:gd name="connsiteX0" fmla="*/ 0 w 4388125"/>
              <a:gd name="connsiteY0" fmla="*/ 0 h 6863976"/>
              <a:gd name="connsiteX1" fmla="*/ 4388125 w 4388125"/>
              <a:gd name="connsiteY1" fmla="*/ 0 h 6863976"/>
              <a:gd name="connsiteX2" fmla="*/ 3352617 w 4388125"/>
              <a:gd name="connsiteY2" fmla="*/ 6863976 h 6863976"/>
              <a:gd name="connsiteX3" fmla="*/ 0 w 4388125"/>
              <a:gd name="connsiteY3" fmla="*/ 6863976 h 6863976"/>
              <a:gd name="connsiteX4" fmla="*/ 0 w 4388125"/>
              <a:gd name="connsiteY4" fmla="*/ 0 h 6863976"/>
              <a:gd name="connsiteX0" fmla="*/ 0 w 4175838"/>
              <a:gd name="connsiteY0" fmla="*/ 0 h 6863976"/>
              <a:gd name="connsiteX1" fmla="*/ 4175838 w 4175838"/>
              <a:gd name="connsiteY1" fmla="*/ 0 h 6863976"/>
              <a:gd name="connsiteX2" fmla="*/ 3352617 w 4175838"/>
              <a:gd name="connsiteY2" fmla="*/ 6863976 h 6863976"/>
              <a:gd name="connsiteX3" fmla="*/ 0 w 4175838"/>
              <a:gd name="connsiteY3" fmla="*/ 6863976 h 6863976"/>
              <a:gd name="connsiteX4" fmla="*/ 0 w 4175838"/>
              <a:gd name="connsiteY4" fmla="*/ 0 h 686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5838" h="6863976">
                <a:moveTo>
                  <a:pt x="0" y="0"/>
                </a:moveTo>
                <a:lnTo>
                  <a:pt x="4175838" y="0"/>
                </a:lnTo>
                <a:lnTo>
                  <a:pt x="3352617" y="6863976"/>
                </a:lnTo>
                <a:lnTo>
                  <a:pt x="0" y="6863976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4900" y="921432"/>
            <a:ext cx="6468558" cy="3452289"/>
          </a:xfrm>
        </p:spPr>
        <p:txBody>
          <a:bodyPr>
            <a:normAutofit/>
          </a:bodyPr>
          <a:lstStyle/>
          <a:p>
            <a:pPr algn="l"/>
            <a:r>
              <a:rPr lang="ko-KR">
                <a:latin typeface="Malgun Gothic"/>
                <a:ea typeface="Malgun Gothic"/>
                <a:cs typeface="+mj-lt"/>
              </a:rPr>
              <a:t>유니티 수업</a:t>
            </a:r>
            <a:r>
              <a:rPr lang="ko-KR" altLang="en-US">
                <a:latin typeface="Malgun Gothic"/>
                <a:ea typeface="Malgun Gothic"/>
                <a:cs typeface="+mj-lt"/>
              </a:rPr>
              <a:t> </a:t>
            </a:r>
            <a:br>
              <a:rPr lang="ko-KR" altLang="en-US">
                <a:latin typeface="Malgun Gothic"/>
                <a:ea typeface="Malgun Gothic"/>
                <a:cs typeface="+mj-lt"/>
              </a:rPr>
            </a:br>
            <a:r>
              <a:rPr lang="ko-KR" altLang="en-US">
                <a:latin typeface="Malgun Gothic"/>
                <a:ea typeface="Malgun Gothic"/>
                <a:cs typeface="+mj-lt"/>
              </a:rPr>
              <a:t>5주차 </a:t>
            </a:r>
            <a:br>
              <a:rPr lang="ko-KR" altLang="en-US">
                <a:latin typeface="Malgun Gothic"/>
                <a:ea typeface="Malgun Gothic"/>
                <a:cs typeface="+mj-lt"/>
              </a:rPr>
            </a:br>
            <a:r>
              <a:rPr lang="ko-KR" altLang="en-US">
                <a:latin typeface="Malgun Gothic"/>
                <a:ea typeface="Malgun Gothic"/>
                <a:cs typeface="+mj-lt"/>
              </a:rPr>
              <a:t>발표자료 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4900" y="4791018"/>
            <a:ext cx="5755838" cy="996532"/>
          </a:xfrm>
        </p:spPr>
        <p:txBody>
          <a:bodyPr>
            <a:normAutofit/>
          </a:bodyPr>
          <a:lstStyle/>
          <a:p>
            <a:pPr algn="l"/>
            <a:r>
              <a:rPr lang="ko-KR" altLang="en-US">
                <a:ea typeface="Malgun Gothic"/>
              </a:rPr>
              <a:t>MADE BY 조재광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15263" y="0"/>
            <a:ext cx="214342" cy="685501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11">
            <a:extLst>
              <a:ext uri="{FF2B5EF4-FFF2-40B4-BE49-F238E27FC236}">
                <a16:creationId xmlns:a16="http://schemas.microsoft.com/office/drawing/2014/main" id="{10A34275-CD0A-499C-9600-C96742FAC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3">
            <a:extLst>
              <a:ext uri="{FF2B5EF4-FFF2-40B4-BE49-F238E27FC236}">
                <a16:creationId xmlns:a16="http://schemas.microsoft.com/office/drawing/2014/main" id="{1852546B-EF97-46E8-A930-3A0334106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7587" y="2720800"/>
            <a:ext cx="3470809" cy="41326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5">
            <a:extLst>
              <a:ext uri="{FF2B5EF4-FFF2-40B4-BE49-F238E27FC236}">
                <a16:creationId xmlns:a16="http://schemas.microsoft.com/office/drawing/2014/main" id="{12801F4A-0A74-45E0-8E5A-65A65252A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-4540"/>
            <a:ext cx="1274412" cy="49672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17">
            <a:extLst>
              <a:ext uri="{FF2B5EF4-FFF2-40B4-BE49-F238E27FC236}">
                <a16:creationId xmlns:a16="http://schemas.microsoft.com/office/drawing/2014/main" id="{AD245F29-ABE7-4BB1-8164-5F4C4604B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257800" y="0"/>
            <a:ext cx="6926614" cy="112236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350368" y="1366952"/>
            <a:ext cx="3252110" cy="4071672"/>
          </a:xfrm>
        </p:spPr>
        <p:txBody>
          <a:bodyPr lIns="109728" tIns="109728" rIns="109728" bIns="91440" anchor="t">
            <a:normAutofit fontScale="92500"/>
          </a:bodyPr>
          <a:lstStyle/>
          <a:p>
            <a:pPr algn="r"/>
            <a:r>
              <a:rPr lang="ko-KR" altLang="en-US" sz="1600" dirty="0">
                <a:ea typeface="Microsoft GothicNeo Light"/>
                <a:cs typeface="Microsoft GothicNeo Light"/>
              </a:rPr>
              <a:t>1. </a:t>
            </a:r>
            <a:r>
              <a:rPr lang="ko-KR" altLang="en-US" sz="1600" dirty="0" err="1">
                <a:ea typeface="Microsoft GothicNeo Light"/>
                <a:cs typeface="Microsoft GothicNeo Light"/>
              </a:rPr>
              <a:t>Raycast를</a:t>
            </a:r>
            <a:r>
              <a:rPr lang="ko-KR" altLang="en-US" sz="1600" dirty="0">
                <a:ea typeface="Microsoft GothicNeo Light"/>
                <a:cs typeface="Microsoft GothicNeo Light"/>
              </a:rPr>
              <a:t> 이용한 AI 시스템 구현</a:t>
            </a:r>
            <a:endParaRPr lang="ko-KR" altLang="en-US" sz="1600" dirty="0">
              <a:ea typeface="Malgun Gothic"/>
              <a:cs typeface="Microsoft GothicNeo Light"/>
            </a:endParaRPr>
          </a:p>
          <a:p>
            <a:pPr algn="r"/>
            <a:r>
              <a:rPr lang="en-US" altLang="ko-KR" sz="1600" b="0" dirty="0">
                <a:ea typeface="Microsoft GothicNeo Light"/>
                <a:cs typeface="Microsoft GothicNeo Light"/>
              </a:rPr>
              <a:t>Ai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생성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시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자동으로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맵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전체를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돌아다닐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수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있게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구현하고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플레이어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발견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시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자동사격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</a:p>
          <a:p>
            <a:pPr algn="r"/>
            <a:r>
              <a:rPr lang="en-US" altLang="ko-KR" sz="1600" dirty="0">
                <a:ea typeface="+mn-lt"/>
                <a:cs typeface="+mn-lt"/>
              </a:rPr>
              <a:t>2.</a:t>
            </a:r>
            <a:r>
              <a:rPr lang="ko-KR" altLang="en-US" sz="1600" dirty="0">
                <a:ea typeface="+mn-lt"/>
                <a:cs typeface="+mn-lt"/>
              </a:rPr>
              <a:t> </a:t>
            </a:r>
            <a:r>
              <a:rPr lang="ko-KR" altLang="en-US" sz="1600" dirty="0" err="1">
                <a:ea typeface="+mn-lt"/>
                <a:cs typeface="+mn-lt"/>
              </a:rPr>
              <a:t>Death-match</a:t>
            </a:r>
            <a:r>
              <a:rPr lang="ko-KR" altLang="en-US" sz="1600" dirty="0">
                <a:ea typeface="+mn-lt"/>
                <a:cs typeface="+mn-lt"/>
              </a:rPr>
              <a:t> 시스템 구현</a:t>
            </a:r>
          </a:p>
          <a:p>
            <a:pPr algn="r"/>
            <a:r>
              <a:rPr lang="en-US" altLang="ko-KR" sz="1600" b="0" dirty="0" err="1">
                <a:ea typeface="Microsoft GothicNeo Light"/>
                <a:cs typeface="Microsoft GothicNeo Light"/>
              </a:rPr>
              <a:t>제한된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시간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내에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상대보다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더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많이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죽이면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승리하는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구조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, 각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플레이어마다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스폰되는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위치를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지정해주고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 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사망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시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스폰되는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위치에서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재생성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됨.</a:t>
            </a:r>
            <a:endParaRPr lang="en-US" altLang="ko-KR" dirty="0">
              <a:ea typeface="Microsoft GothicNeo Light"/>
              <a:cs typeface="Microsoft GothicNeo Light"/>
            </a:endParaRPr>
          </a:p>
        </p:txBody>
      </p:sp>
      <p:cxnSp>
        <p:nvCxnSpPr>
          <p:cNvPr id="43" name="Straight Connector 19">
            <a:extLst>
              <a:ext uri="{FF2B5EF4-FFF2-40B4-BE49-F238E27FC236}">
                <a16:creationId xmlns:a16="http://schemas.microsoft.com/office/drawing/2014/main" id="{CF00EEAF-0634-4EEB-81E5-9FBC2170F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7102" y="6051582"/>
            <a:ext cx="4847312" cy="8064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21">
            <a:extLst>
              <a:ext uri="{FF2B5EF4-FFF2-40B4-BE49-F238E27FC236}">
                <a16:creationId xmlns:a16="http://schemas.microsoft.com/office/drawing/2014/main" id="{53E11676-332F-449D-9A03-6CE4ED25C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25160" y="0"/>
            <a:ext cx="3541141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4">
            <a:extLst>
              <a:ext uri="{FF2B5EF4-FFF2-40B4-BE49-F238E27FC236}">
                <a16:creationId xmlns:a16="http://schemas.microsoft.com/office/drawing/2014/main" id="{26FD2885-5E18-49BF-D794-951916111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75" y="1362522"/>
            <a:ext cx="7221124" cy="407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18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15489" y="1766193"/>
            <a:ext cx="4194222" cy="3266725"/>
          </a:xfrm>
        </p:spPr>
        <p:txBody>
          <a:bodyPr lIns="109728" tIns="109728" rIns="109728" bIns="91440" anchor="t">
            <a:normAutofit fontScale="92500" lnSpcReduction="20000"/>
          </a:bodyPr>
          <a:lstStyle/>
          <a:p>
            <a:pPr algn="l"/>
            <a:r>
              <a:rPr lang="ko-KR" sz="1600" dirty="0">
                <a:ea typeface="+mn-lt"/>
                <a:cs typeface="+mn-lt"/>
              </a:rPr>
              <a:t>1. </a:t>
            </a:r>
            <a:r>
              <a:rPr lang="en-US" altLang="ko-KR" sz="1600" dirty="0">
                <a:ea typeface="+mn-lt"/>
                <a:cs typeface="+mn-lt"/>
              </a:rPr>
              <a:t>tab menu </a:t>
            </a:r>
            <a:r>
              <a:rPr lang="en-US" altLang="ko-KR" sz="1600" dirty="0" err="1">
                <a:ea typeface="+mn-lt"/>
                <a:cs typeface="+mn-lt"/>
              </a:rPr>
              <a:t>ui</a:t>
            </a:r>
            <a:r>
              <a:rPr lang="en-US" altLang="ko-KR" sz="1600" dirty="0">
                <a:ea typeface="+mn-lt"/>
                <a:cs typeface="+mn-lt"/>
              </a:rPr>
              <a:t> &amp; pause menu </a:t>
            </a:r>
            <a:r>
              <a:rPr lang="en-US" altLang="ko-KR" sz="1600" dirty="0" err="1">
                <a:ea typeface="+mn-lt"/>
                <a:cs typeface="+mn-lt"/>
              </a:rPr>
              <a:t>ui</a:t>
            </a:r>
            <a:r>
              <a:rPr lang="en-US" altLang="ko-KR" sz="1600" dirty="0">
                <a:ea typeface="+mn-lt"/>
                <a:cs typeface="+mn-lt"/>
              </a:rPr>
              <a:t> </a:t>
            </a:r>
            <a:r>
              <a:rPr lang="en-US" altLang="ko-KR" sz="1600" dirty="0" err="1">
                <a:ea typeface="+mn-lt"/>
                <a:cs typeface="+mn-lt"/>
              </a:rPr>
              <a:t>추가</a:t>
            </a:r>
            <a:endParaRPr lang="ko-KR" sz="1600" dirty="0">
              <a:ea typeface="Microsoft GothicNeo Light"/>
              <a:cs typeface="Microsoft GothicNeo Light"/>
            </a:endParaRPr>
          </a:p>
          <a:p>
            <a:pPr algn="l"/>
            <a:r>
              <a:rPr lang="ko-KR" altLang="en-US" sz="1600" b="0" dirty="0">
                <a:ea typeface="Microsoft GothicNeo Light"/>
                <a:cs typeface="Microsoft GothicNeo Light"/>
              </a:rPr>
              <a:t>전체 플레이어 및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ai의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이름, 킬,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데스를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리스트로 간편하게 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볼수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 있게 구현하고 플레이어 리스트는 동일하지만 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pause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 </a:t>
            </a:r>
            <a:r>
              <a:rPr lang="ko-KR" altLang="en-US" sz="1600" b="0" dirty="0" err="1">
                <a:ea typeface="Microsoft GothicNeo Light"/>
                <a:cs typeface="Microsoft GothicNeo Light"/>
              </a:rPr>
              <a:t>menu에선</a:t>
            </a:r>
            <a:r>
              <a:rPr lang="ko-KR" altLang="en-US" sz="1600" b="0" dirty="0">
                <a:ea typeface="Microsoft GothicNeo Light"/>
                <a:cs typeface="Microsoft GothicNeo Light"/>
              </a:rPr>
              <a:t> 체크 버튼(게임 재시작 기능) 추가 및 게임 일시정지 기능을 구현함.</a:t>
            </a:r>
          </a:p>
          <a:p>
            <a:pPr algn="l"/>
            <a:r>
              <a:rPr lang="en-US" altLang="ko-KR" sz="1600" dirty="0">
                <a:ea typeface="Microsoft GothicNeo Light"/>
                <a:cs typeface="Microsoft GothicNeo Light"/>
              </a:rPr>
              <a:t>2</a:t>
            </a:r>
            <a:r>
              <a:rPr lang="ko-KR" sz="1600" dirty="0">
                <a:ea typeface="Microsoft GothicNeo Light"/>
                <a:cs typeface="Microsoft GothicNeo Light"/>
              </a:rPr>
              <a:t>. </a:t>
            </a:r>
            <a:r>
              <a:rPr lang="en-US" altLang="ko-KR" sz="1600" dirty="0" err="1">
                <a:ea typeface="+mn-lt"/>
                <a:cs typeface="+mn-lt"/>
              </a:rPr>
              <a:t>kilrogg</a:t>
            </a:r>
            <a:r>
              <a:rPr lang="en-US" altLang="ko-KR" sz="1600" dirty="0">
                <a:ea typeface="+mn-lt"/>
                <a:cs typeface="+mn-lt"/>
              </a:rPr>
              <a:t> menu </a:t>
            </a:r>
            <a:r>
              <a:rPr lang="en-US" altLang="ko-KR" sz="1600" dirty="0" err="1">
                <a:ea typeface="+mn-lt"/>
                <a:cs typeface="+mn-lt"/>
              </a:rPr>
              <a:t>ui</a:t>
            </a:r>
            <a:r>
              <a:rPr lang="en-US" altLang="ko-KR" sz="1600" dirty="0">
                <a:ea typeface="+mn-lt"/>
                <a:cs typeface="+mn-lt"/>
              </a:rPr>
              <a:t> </a:t>
            </a:r>
            <a:r>
              <a:rPr lang="en-US" altLang="ko-KR" sz="1600" dirty="0" err="1">
                <a:ea typeface="+mn-lt"/>
                <a:cs typeface="+mn-lt"/>
              </a:rPr>
              <a:t>추가</a:t>
            </a:r>
            <a:endParaRPr lang="ko-KR" altLang="en-US" sz="1600" dirty="0" err="1">
              <a:ea typeface="Microsoft GothicNeo Light"/>
              <a:cs typeface="Microsoft GothicNeo Light"/>
            </a:endParaRPr>
          </a:p>
          <a:p>
            <a:pPr algn="l"/>
            <a:r>
              <a:rPr lang="en-US" altLang="ko-KR" sz="1600" b="0" dirty="0" err="1">
                <a:ea typeface="Microsoft GothicNeo Light"/>
                <a:cs typeface="Microsoft GothicNeo Light"/>
              </a:rPr>
              <a:t>우측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상단에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킬과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데스가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표시되도록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구현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및 2초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뒤에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자동으로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 </a:t>
            </a:r>
            <a:r>
              <a:rPr lang="en-US" altLang="ko-KR" sz="1600" b="0" dirty="0" err="1">
                <a:ea typeface="Microsoft GothicNeo Light"/>
                <a:cs typeface="Microsoft GothicNeo Light"/>
              </a:rPr>
              <a:t>사라짐</a:t>
            </a:r>
            <a:r>
              <a:rPr lang="en-US" altLang="ko-KR" sz="1600" b="0" dirty="0">
                <a:ea typeface="Microsoft GothicNeo Light"/>
                <a:cs typeface="Microsoft GothicNeo Light"/>
              </a:rPr>
              <a:t>.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6">
            <a:extLst>
              <a:ext uri="{FF2B5EF4-FFF2-40B4-BE49-F238E27FC236}">
                <a16:creationId xmlns:a16="http://schemas.microsoft.com/office/drawing/2014/main" id="{DBD9EF95-6F52-95B0-9C61-629E83942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166" y="1772230"/>
            <a:ext cx="5774473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132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64A9919-C77B-4DEE-B7F8-B9A289E9E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7289975" cy="133894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F67B5ED5-2C08-4519-B88A-E933BAA84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827850"/>
            <a:ext cx="12192000" cy="20540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5290197"/>
            <a:ext cx="9144000" cy="1225201"/>
          </a:xfrm>
        </p:spPr>
        <p:txBody>
          <a:bodyPr lIns="109728" tIns="109728" rIns="109728" bIns="9144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ko-KR" sz="4800" dirty="0">
                <a:latin typeface="Malgun Gothic"/>
                <a:ea typeface="Malgun Gothic"/>
                <a:cs typeface="Microsoft GothicNeo Light"/>
              </a:rPr>
              <a:t>유니티 수업</a:t>
            </a:r>
            <a:r>
              <a:rPr lang="ko-KR" altLang="en-US" sz="4800" dirty="0">
                <a:latin typeface="Malgun Gothic"/>
                <a:ea typeface="Malgun Gothic"/>
                <a:cs typeface="Microsoft GothicNeo Light"/>
              </a:rPr>
              <a:t> </a:t>
            </a:r>
            <a:r>
              <a:rPr lang="ko-KR" sz="4800" dirty="0">
                <a:latin typeface="Malgun Gothic"/>
                <a:ea typeface="Malgun Gothic"/>
                <a:cs typeface="Microsoft GothicNeo Light"/>
              </a:rPr>
              <a:t>5</a:t>
            </a:r>
            <a:r>
              <a:rPr lang="ko-KR" altLang="en-US" sz="4800" dirty="0">
                <a:latin typeface="Malgun Gothic"/>
                <a:ea typeface="Malgun Gothic"/>
                <a:cs typeface="Microsoft GothicNeo Light"/>
              </a:rPr>
              <a:t>주차 진행상황</a:t>
            </a:r>
            <a:endParaRPr lang="ko-KR" dirty="0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BB9CE4F-048D-4320-B7EF-E5AEA4020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0990" y="0"/>
            <a:ext cx="863010" cy="485029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17DE3F0-E5A7-4C2D-927E-566380867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632375"/>
            <a:ext cx="3875314" cy="11954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E9EA87C-793F-4321-A0BC-4DB860289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763624" y="1392865"/>
            <a:ext cx="1428376" cy="345743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EE00FC4-5601-4185-8A23-E15BD4D7B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367404" y="0"/>
            <a:ext cx="1824596" cy="43389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D6D1FB3D-1BBD-0C53-264D-5B97FC1FA6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896252"/>
              </p:ext>
            </p:extLst>
          </p:nvPr>
        </p:nvGraphicFramePr>
        <p:xfrm>
          <a:off x="602074" y="413925"/>
          <a:ext cx="10972188" cy="39934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49">
                  <a:extLst>
                    <a:ext uri="{9D8B030D-6E8A-4147-A177-3AD203B41FA5}">
                      <a16:colId xmlns:a16="http://schemas.microsoft.com/office/drawing/2014/main" val="929617848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2861120018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2671272760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784045815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1558581879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3732997019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2595405091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1553109015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3377428743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2932448726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593876628"/>
                    </a:ext>
                  </a:extLst>
                </a:gridCol>
                <a:gridCol w="914349">
                  <a:extLst>
                    <a:ext uri="{9D8B030D-6E8A-4147-A177-3AD203B41FA5}">
                      <a16:colId xmlns:a16="http://schemas.microsoft.com/office/drawing/2014/main" val="3095268407"/>
                    </a:ext>
                  </a:extLst>
                </a:gridCol>
              </a:tblGrid>
              <a:tr h="101600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1. </a:t>
                      </a:r>
                      <a:endParaRPr lang="ko-KR"/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맵 만들기 및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오클루젼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컬링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2.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캐릭터 이동 및 카메라 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3.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Raycast를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이용한 총기 물리법칙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4.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애니메이션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5.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재장전 시스템 및 탄약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6.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변경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7.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미니맵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만들기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8.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사운드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9.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AI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 10.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Death-Match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시스템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11.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TAB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Menu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UI  및  PAUSE </a:t>
                      </a:r>
                      <a:r>
                        <a:rPr lang="ko-KR" altLang="en-US" sz="1200" dirty="0" err="1">
                          <a:solidFill>
                            <a:schemeClr val="bg1"/>
                          </a:solidFill>
                        </a:rPr>
                        <a:t>Menu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 UI 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12. </a:t>
                      </a:r>
                    </a:p>
                    <a:p>
                      <a:pPr lvl="0" algn="l">
                        <a:buNone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총기 부착물 및 조준 시스템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659765"/>
                  </a:ext>
                </a:extLst>
              </a:tr>
              <a:tr h="49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1주차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943034"/>
                  </a:ext>
                </a:extLst>
              </a:tr>
              <a:tr h="49623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2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주차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9274433"/>
                  </a:ext>
                </a:extLst>
              </a:tr>
              <a:tr h="49623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3주차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889973"/>
                  </a:ext>
                </a:extLst>
              </a:tr>
              <a:tr h="49623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4주차</a:t>
                      </a:r>
                      <a:endParaRPr lang="ko-KR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9663247"/>
                  </a:ext>
                </a:extLst>
              </a:tr>
              <a:tr h="496239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5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주차</a:t>
                      </a:r>
                      <a:endParaRPr lang="en-US" dirty="0"/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4951626"/>
                  </a:ext>
                </a:extLst>
              </a:tr>
              <a:tr h="4962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200" b="1" i="0" u="none" strike="noStrike" noProof="0" dirty="0">
                        <a:solidFill>
                          <a:schemeClr val="bg1"/>
                        </a:solidFill>
                        <a:latin typeface="Microsoft GothicNeo Light"/>
                        <a:ea typeface="Microsoft GothicNe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altLang="en-US" sz="1200" b="1" i="0" u="none" strike="noStrike" noProof="0" dirty="0">
                          <a:solidFill>
                            <a:schemeClr val="bg1"/>
                          </a:solidFill>
                          <a:latin typeface="Microsoft GothicNeo Light"/>
                          <a:ea typeface="Microsoft GothicNeo Light"/>
                        </a:rPr>
                        <a:t>6주차</a:t>
                      </a:r>
                      <a:endParaRPr lang="ko-KR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30169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304502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AngleLinesVTI</vt:lpstr>
      <vt:lpstr>유니티 수업  5주차  발표자료 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451</cp:revision>
  <dcterms:created xsi:type="dcterms:W3CDTF">2022-12-10T00:15:36Z</dcterms:created>
  <dcterms:modified xsi:type="dcterms:W3CDTF">2022-12-10T02:39:51Z</dcterms:modified>
</cp:coreProperties>
</file>

<file path=docProps/thumbnail.jpeg>
</file>